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1" r:id="rId4"/>
    <p:sldId id="264" r:id="rId5"/>
    <p:sldId id="265" r:id="rId6"/>
    <p:sldId id="266" r:id="rId7"/>
    <p:sldId id="267" r:id="rId8"/>
    <p:sldId id="260" r:id="rId9"/>
    <p:sldId id="262" r:id="rId10"/>
    <p:sldId id="268" r:id="rId11"/>
    <p:sldId id="263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86391" autoAdjust="0"/>
  </p:normalViewPr>
  <p:slideViewPr>
    <p:cSldViewPr>
      <p:cViewPr varScale="1">
        <p:scale>
          <a:sx n="97" d="100"/>
          <a:sy n="97" d="100"/>
        </p:scale>
        <p:origin x="20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65BF2A9-7877-4279-A9D0-06D51E0858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F63B1E-56E5-4240-9B94-68481EBC71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4F015E4-6FD7-484D-AD65-0FFFF17148E6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1C65E0A-709C-418F-9793-27F955EA49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FD9839-8C12-4652-BECD-F2728E29CC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CEE7DBE-7999-45D4-8957-0B106C14343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28140B1-184E-4392-9850-91CF8B69EC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ACC62C-F6DE-498A-8645-1740AFDD8D4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0E94301-FC98-4A47-86FA-3774040BA757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362D10B4-C437-4476-8C1B-8483896F53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55C54D8E-6D8C-4017-8816-B97D92D90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FDA77E-5BD5-4C56-B243-A218B06537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0CBDC4-F5CB-4B6E-88F4-79FB0248A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E21451F-1DD3-441C-AEAC-0ACE64A6FB6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2369EB-0F2A-4035-A852-9C3A309F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8D10-F64D-4F76-8B68-BEDCB64B367A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459D3-C442-4F14-A7DA-2F6AD8652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6C2716-F321-4520-9F46-73875116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D83E9-ABE4-421F-8B50-3E68A0218F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7932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3ABE78-3088-4C3D-9410-B0EA8E184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7C8B3-F384-4E59-971F-03862E537F15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FA7AAB-4DB5-4B2C-8ACE-EADFDF497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CB7037-C833-435C-B6D7-7E2A3B2A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4EE14-6EFF-439C-949D-E140F16E19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023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146E19-7803-4D96-90ED-1E7D229BE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07559-893D-44EE-81CC-3052FBF94AD9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8F30E-C21B-4A5B-B117-7D6FECB23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548930-53AC-43C3-B6CE-B2578E32F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E98E5-7FE7-4D4E-A1E6-8C757CA337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924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3F8600-6687-4032-95B3-226663134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82768-A524-4055-9262-C548343A210B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D3B3C9-6444-421F-B335-7F336235A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3FD06A-B62D-4061-BD02-42A74E2FD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A84A3-A55C-4AD8-8575-8524AEC58C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506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BDCDD8-6CC9-441E-B8DE-DFBAB520B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61DB2-0939-4FEC-B1F3-2BB060A4F00B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AB69E-A379-46AA-B010-BAABC0C1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A14CCC-4240-443A-846E-34C5BBEF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9EEE4-99AD-4ED4-BC8D-79561D408B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814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94CD095-F9F4-402E-B984-A3C2EFB2A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49FDB-AAE0-44FE-A644-794099607E4F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34028A8-7A74-410D-BE5F-5B05F3A4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100BA68-1F9E-4B52-9B88-0F10E6331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E8043-7203-4E81-B2D2-0D268ABF82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536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F2C3F887-A32B-4931-95DB-0DF97C750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0503-F355-44E9-9CC3-82F9A7F285A4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9A41864-0310-4A49-981B-8843C31DE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85A3ED79-DE32-45C2-AF8D-32AB4B08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BFB03-6FC3-422D-9CCA-C9850A0BC8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353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EAC05E53-B7EF-4DC6-9F49-1869377C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73042-6967-4B73-AF2D-2B1A4AC5C076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00FE2BF-FB6D-4F82-938C-265CA39F9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FB8B9D9A-E685-4F52-957B-7A9064421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87A27-FFA3-48B0-9196-C1A7124915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751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C9774061-6F15-4B35-AA9D-1C321FB0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1BAE8-6D68-4DE1-86BA-F40571F868E0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F514376D-A58A-4262-A8B6-DF708CF5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1B46E207-B201-48C9-B2FC-BE281746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5C63F-F149-4724-8ED1-B3A9EE41EE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989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00CCC5E-D88A-40A7-BEDC-D93C01F35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3D7C3-1DA1-45A1-89F1-5E2C44D908ED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2E8C2F2-0029-455F-A0CF-7D5120899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7D147DA-3AA2-4D7D-A2C8-3BA22447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050E1-A1FF-4DBB-9FF1-50ACF1D35B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176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B13D4C1-747C-4210-9BB1-AA5AA947C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10094-BAAE-4065-A12A-9D1D7305242E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E5BC581-DE6E-42BE-AE4D-68AB98EC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244DE82-A1CD-4324-8F6D-3D1F1470A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2E192-A4F7-412D-968C-158238781B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606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20DB8582-FEF6-45CE-9655-30C3AC075A2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9D5A006C-D77C-4CAC-BA18-5AD829B1AE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5C81CC-A4CD-4731-A392-75514DEEE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1C674-1F90-427E-8E27-31E99272CF3F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36D59E-A734-4C85-9E19-2ABE8F655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9B564E-7B6F-4C12-ACBC-D30F6579F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C0D4E40-7F62-42DB-90A1-267C5E6D03B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plickers.com/library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занавес">
            <a:extLst>
              <a:ext uri="{FF2B5EF4-FFF2-40B4-BE49-F238E27FC236}">
                <a16:creationId xmlns:a16="http://schemas.microsoft.com/office/drawing/2014/main" id="{568ADF77-E210-4B41-87A3-CECEA730C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1425" y="0"/>
            <a:ext cx="16346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77CD09-0BBE-4A56-ABCF-0EB1EA053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2325" y="1585913"/>
            <a:ext cx="1404938" cy="4525962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800" dirty="0">
                <a:solidFill>
                  <a:schemeClr val="bg1"/>
                </a:solidFill>
              </a:rPr>
              <a:t>9×8=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800" dirty="0">
                <a:solidFill>
                  <a:schemeClr val="bg1"/>
                </a:solidFill>
              </a:rPr>
              <a:t>5×8=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800" dirty="0">
                <a:solidFill>
                  <a:schemeClr val="bg1"/>
                </a:solidFill>
              </a:rPr>
              <a:t>16×5=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800" dirty="0">
                <a:solidFill>
                  <a:schemeClr val="bg1"/>
                </a:solidFill>
              </a:rPr>
              <a:t>7×3=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800" dirty="0">
                <a:solidFill>
                  <a:schemeClr val="bg1"/>
                </a:solidFill>
              </a:rPr>
              <a:t>7×9=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800" dirty="0">
                <a:solidFill>
                  <a:schemeClr val="bg1"/>
                </a:solidFill>
              </a:rPr>
              <a:t>18×2=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800" dirty="0">
                <a:solidFill>
                  <a:schemeClr val="bg1"/>
                </a:solidFill>
              </a:rPr>
              <a:t>25×3=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800" dirty="0">
                <a:solidFill>
                  <a:schemeClr val="bg1"/>
                </a:solidFill>
              </a:rPr>
              <a:t>6×8=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>
            <a:extLst>
              <a:ext uri="{FF2B5EF4-FFF2-40B4-BE49-F238E27FC236}">
                <a16:creationId xmlns:a16="http://schemas.microsoft.com/office/drawing/2014/main" id="{E76FE5F6-19BA-4C5C-BE64-68111A824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571625"/>
            <a:ext cx="852488" cy="46434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200">
                <a:solidFill>
                  <a:schemeClr val="bg1"/>
                </a:solidFill>
              </a:rPr>
              <a:t>72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200">
                <a:solidFill>
                  <a:schemeClr val="bg1"/>
                </a:solidFill>
              </a:rPr>
              <a:t>40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200">
                <a:solidFill>
                  <a:schemeClr val="bg1"/>
                </a:solidFill>
              </a:rPr>
              <a:t>80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200">
                <a:solidFill>
                  <a:schemeClr val="bg1"/>
                </a:solidFill>
              </a:rPr>
              <a:t>21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200">
                <a:solidFill>
                  <a:schemeClr val="bg1"/>
                </a:solidFill>
              </a:rPr>
              <a:t>63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200">
                <a:solidFill>
                  <a:schemeClr val="bg1"/>
                </a:solidFill>
              </a:rPr>
              <a:t>36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200">
                <a:solidFill>
                  <a:schemeClr val="bg1"/>
                </a:solidFill>
              </a:rPr>
              <a:t>75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200">
                <a:solidFill>
                  <a:schemeClr val="bg1"/>
                </a:solidFill>
              </a:rPr>
              <a:t>48</a:t>
            </a:r>
          </a:p>
        </p:txBody>
      </p:sp>
      <p:sp>
        <p:nvSpPr>
          <p:cNvPr id="6" name="Содержимое 4">
            <a:extLst>
              <a:ext uri="{FF2B5EF4-FFF2-40B4-BE49-F238E27FC236}">
                <a16:creationId xmlns:a16="http://schemas.microsoft.com/office/drawing/2014/main" id="{457603F2-8023-4E83-9AAB-6C5D7722C9AE}"/>
              </a:ext>
            </a:extLst>
          </p:cNvPr>
          <p:cNvSpPr txBox="1">
            <a:spLocks/>
          </p:cNvSpPr>
          <p:nvPr/>
        </p:nvSpPr>
        <p:spPr bwMode="auto">
          <a:xfrm>
            <a:off x="5500688" y="1571625"/>
            <a:ext cx="85248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</a:rPr>
              <a:t>И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</a:rPr>
              <a:t>Р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</a:rPr>
              <a:t>0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</a:rPr>
              <a:t>Б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</a:rPr>
              <a:t>Т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</a:rPr>
              <a:t>У 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</a:rPr>
              <a:t>Н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/>
      <p:bldP spid="6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75">
            <a:extLst>
              <a:ext uri="{FF2B5EF4-FFF2-40B4-BE49-F238E27FC236}">
                <a16:creationId xmlns:a16="http://schemas.microsoft.com/office/drawing/2014/main" id="{58C0FE25-5681-4B9B-8B0D-73C707D1A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27238"/>
            <a:ext cx="39687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74">
            <a:extLst>
              <a:ext uri="{FF2B5EF4-FFF2-40B4-BE49-F238E27FC236}">
                <a16:creationId xmlns:a16="http://schemas.microsoft.com/office/drawing/2014/main" id="{0A67A503-CFA6-4F92-9E40-840E7294C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2273300"/>
            <a:ext cx="425132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9C5E344-3221-4963-8000-114804E612E7}"/>
              </a:ext>
            </a:extLst>
          </p:cNvPr>
          <p:cNvCxnSpPr/>
          <p:nvPr/>
        </p:nvCxnSpPr>
        <p:spPr>
          <a:xfrm>
            <a:off x="4498975" y="9463088"/>
            <a:ext cx="1781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93FEC44-4698-4840-B759-13A008B389D4}"/>
              </a:ext>
            </a:extLst>
          </p:cNvPr>
          <p:cNvCxnSpPr/>
          <p:nvPr/>
        </p:nvCxnSpPr>
        <p:spPr>
          <a:xfrm>
            <a:off x="4511675" y="9321800"/>
            <a:ext cx="7938" cy="285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42028EA-E6AB-4131-801B-5A0C7EA1C7EE}"/>
              </a:ext>
            </a:extLst>
          </p:cNvPr>
          <p:cNvCxnSpPr/>
          <p:nvPr/>
        </p:nvCxnSpPr>
        <p:spPr>
          <a:xfrm>
            <a:off x="6292850" y="9318625"/>
            <a:ext cx="9525" cy="285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5B5C053-9183-4D68-8AF8-35E4194BBC46}"/>
              </a:ext>
            </a:extLst>
          </p:cNvPr>
          <p:cNvCxnSpPr/>
          <p:nvPr/>
        </p:nvCxnSpPr>
        <p:spPr>
          <a:xfrm>
            <a:off x="5391150" y="9364663"/>
            <a:ext cx="0" cy="198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20" name="Надпись 68">
            <a:extLst>
              <a:ext uri="{FF2B5EF4-FFF2-40B4-BE49-F238E27FC236}">
                <a16:creationId xmlns:a16="http://schemas.microsoft.com/office/drawing/2014/main" id="{33315C2D-7E94-4DF5-951B-5B515B323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3" y="5461000"/>
            <a:ext cx="401637" cy="379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>
                <a:latin typeface="Calibri" panose="020F0502020204030204" pitchFamily="34" charset="0"/>
                <a:cs typeface="Times New Roman" panose="02020603050405020304" pitchFamily="18" charset="0"/>
              </a:rPr>
              <a:t>Л.</a:t>
            </a:r>
            <a:endParaRPr lang="ru-RU" altLang="ru-RU"/>
          </a:p>
        </p:txBody>
      </p:sp>
      <p:sp>
        <p:nvSpPr>
          <p:cNvPr id="13321" name="Надпись 69">
            <a:extLst>
              <a:ext uri="{FF2B5EF4-FFF2-40B4-BE49-F238E27FC236}">
                <a16:creationId xmlns:a16="http://schemas.microsoft.com/office/drawing/2014/main" id="{E2157173-E28A-4435-9CAD-48E3452782B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7454900" y="5424488"/>
            <a:ext cx="314325" cy="458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>
                <a:latin typeface="Calibri" panose="020F0502020204030204" pitchFamily="34" charset="0"/>
                <a:cs typeface="Times New Roman" panose="02020603050405020304" pitchFamily="18" charset="0"/>
              </a:rPr>
              <a:t>С.</a:t>
            </a:r>
            <a:endParaRPr lang="ru-RU" altLang="ru-RU"/>
          </a:p>
        </p:txBody>
      </p:sp>
      <p:sp>
        <p:nvSpPr>
          <p:cNvPr id="13322" name="Rectangle 13">
            <a:extLst>
              <a:ext uri="{FF2B5EF4-FFF2-40B4-BE49-F238E27FC236}">
                <a16:creationId xmlns:a16="http://schemas.microsoft.com/office/drawing/2014/main" id="{AF5079BF-764D-43C4-B722-F60A3378E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3323" name="Прямоугольник 12">
            <a:extLst>
              <a:ext uri="{FF2B5EF4-FFF2-40B4-BE49-F238E27FC236}">
                <a16:creationId xmlns:a16="http://schemas.microsoft.com/office/drawing/2014/main" id="{49CE624C-C1A8-4D2B-ABCD-DC22FFFF2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76200"/>
            <a:ext cx="849630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заданный алгоритм, найди значения Х, сопоставь их буквам и расположи в порядке убывания. Ты узнаешь, куда подсказала дорогу черепаха Тортила.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E1C1832-A772-4FE8-B346-5CB273F6CE38}"/>
              </a:ext>
            </a:extLst>
          </p:cNvPr>
          <p:cNvCxnSpPr>
            <a:endCxn id="13321" idx="1"/>
          </p:cNvCxnSpPr>
          <p:nvPr/>
        </p:nvCxnSpPr>
        <p:spPr>
          <a:xfrm flipV="1">
            <a:off x="5940425" y="5653088"/>
            <a:ext cx="1514475" cy="79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DF0FA51-3474-4886-8ACF-8BD608638915}"/>
              </a:ext>
            </a:extLst>
          </p:cNvPr>
          <p:cNvCxnSpPr/>
          <p:nvPr/>
        </p:nvCxnSpPr>
        <p:spPr>
          <a:xfrm>
            <a:off x="5940425" y="5461000"/>
            <a:ext cx="0" cy="379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65FF661B-18FC-47AF-BD90-F5681E1218E2}"/>
              </a:ext>
            </a:extLst>
          </p:cNvPr>
          <p:cNvCxnSpPr/>
          <p:nvPr/>
        </p:nvCxnSpPr>
        <p:spPr>
          <a:xfrm>
            <a:off x="6659563" y="5562600"/>
            <a:ext cx="0" cy="1968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B0521BC-509A-425D-9BFA-E273CCAD2505}"/>
              </a:ext>
            </a:extLst>
          </p:cNvPr>
          <p:cNvCxnSpPr/>
          <p:nvPr/>
        </p:nvCxnSpPr>
        <p:spPr>
          <a:xfrm>
            <a:off x="7454900" y="5491163"/>
            <a:ext cx="0" cy="3794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занавес">
            <a:extLst>
              <a:ext uri="{FF2B5EF4-FFF2-40B4-BE49-F238E27FC236}">
                <a16:creationId xmlns:a16="http://schemas.microsoft.com/office/drawing/2014/main" id="{B1B4BAAD-2C54-47DF-A830-EBC893B51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300" y="0"/>
            <a:ext cx="1267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>
            <a:extLst>
              <a:ext uri="{FF2B5EF4-FFF2-40B4-BE49-F238E27FC236}">
                <a16:creationId xmlns:a16="http://schemas.microsoft.com/office/drawing/2014/main" id="{BBCF70E9-D758-48FA-ACD5-491A6AE4C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14375"/>
            <a:ext cx="4467225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занавес">
            <a:extLst>
              <a:ext uri="{FF2B5EF4-FFF2-40B4-BE49-F238E27FC236}">
                <a16:creationId xmlns:a16="http://schemas.microsoft.com/office/drawing/2014/main" id="{1D6D5C7E-9FBB-4EDB-A8B9-FB0FB8FBC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6825" y="0"/>
            <a:ext cx="18145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2F4C8A-5164-4915-8ED9-31813B753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1688" y="1571625"/>
            <a:ext cx="5715000" cy="8572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3200">
                <a:solidFill>
                  <a:schemeClr val="bg1"/>
                </a:solidFill>
              </a:rPr>
              <a:t>21</a:t>
            </a:r>
            <a:r>
              <a:rPr lang="ru-RU" altLang="ru-RU" sz="3200">
                <a:solidFill>
                  <a:schemeClr val="bg1"/>
                </a:solidFill>
              </a:rPr>
              <a:t>,  </a:t>
            </a:r>
            <a:r>
              <a:rPr lang="en-US" altLang="ru-RU" sz="3200">
                <a:solidFill>
                  <a:schemeClr val="bg1"/>
                </a:solidFill>
              </a:rPr>
              <a:t>36</a:t>
            </a:r>
            <a:r>
              <a:rPr lang="ru-RU" altLang="ru-RU" sz="3200">
                <a:solidFill>
                  <a:schemeClr val="bg1"/>
                </a:solidFill>
              </a:rPr>
              <a:t>,  </a:t>
            </a:r>
            <a:r>
              <a:rPr lang="en-US" altLang="ru-RU" sz="3200">
                <a:solidFill>
                  <a:schemeClr val="bg1"/>
                </a:solidFill>
              </a:rPr>
              <a:t>40</a:t>
            </a:r>
            <a:r>
              <a:rPr lang="ru-RU" altLang="ru-RU" sz="3200">
                <a:solidFill>
                  <a:schemeClr val="bg1"/>
                </a:solidFill>
              </a:rPr>
              <a:t>,  48,  </a:t>
            </a:r>
            <a:r>
              <a:rPr lang="en-US" altLang="ru-RU" sz="3200">
                <a:solidFill>
                  <a:schemeClr val="bg1"/>
                </a:solidFill>
              </a:rPr>
              <a:t>63</a:t>
            </a:r>
            <a:r>
              <a:rPr lang="ru-RU" altLang="ru-RU" sz="3200">
                <a:solidFill>
                  <a:schemeClr val="bg1"/>
                </a:solidFill>
              </a:rPr>
              <a:t>, 72, 75, 80.</a:t>
            </a:r>
          </a:p>
        </p:txBody>
      </p:sp>
      <p:sp>
        <p:nvSpPr>
          <p:cNvPr id="5" name="Содержимое 4">
            <a:extLst>
              <a:ext uri="{FF2B5EF4-FFF2-40B4-BE49-F238E27FC236}">
                <a16:creationId xmlns:a16="http://schemas.microsoft.com/office/drawing/2014/main" id="{630B4566-D80E-4DD2-8831-3104B72B2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14563" y="2143125"/>
            <a:ext cx="5214937" cy="7143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200">
                <a:solidFill>
                  <a:schemeClr val="bg1"/>
                </a:solidFill>
              </a:rPr>
              <a:t>Б     У     Р     А     Т     И   Н   О</a:t>
            </a:r>
          </a:p>
        </p:txBody>
      </p:sp>
      <p:sp>
        <p:nvSpPr>
          <p:cNvPr id="5125" name="AutoShape 2" descr="https://img-fotki.yandex.ru/get/17848/16969765.261/0_972b8_1d30b1d4_orig.png">
            <a:extLst>
              <a:ext uri="{FF2B5EF4-FFF2-40B4-BE49-F238E27FC236}">
                <a16:creationId xmlns:a16="http://schemas.microsoft.com/office/drawing/2014/main" id="{365A88E6-98AA-41F5-9C1B-61B880C5C0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F99DE8CD-5CEB-4884-9CB5-201669204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1071563"/>
            <a:ext cx="4200525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F52742D-5142-4C5E-8E80-D23FC4F0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9786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>
            <a:extLst>
              <a:ext uri="{FF2B5EF4-FFF2-40B4-BE49-F238E27FC236}">
                <a16:creationId xmlns:a16="http://schemas.microsoft.com/office/drawing/2014/main" id="{4F20928D-87D6-4D07-AFB1-BD7647D6D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238" y="2944813"/>
            <a:ext cx="31432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826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82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82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82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82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82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82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82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82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3×1000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3×10 000</a:t>
            </a:r>
            <a:b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8" name="Прямоугольник 2">
            <a:extLst>
              <a:ext uri="{FF2B5EF4-FFF2-40B4-BE49-F238E27FC236}">
                <a16:creationId xmlns:a16="http://schemas.microsoft.com/office/drawing/2014/main" id="{6FDA9188-A6D7-4329-B314-97514A635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484313"/>
            <a:ext cx="2592388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ru-RU" altLang="ru-RU" sz="360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3×10=30</a:t>
            </a: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sz="360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3×100=300</a:t>
            </a: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7">
            <a:extLst>
              <a:ext uri="{FF2B5EF4-FFF2-40B4-BE49-F238E27FC236}">
                <a16:creationId xmlns:a16="http://schemas.microsoft.com/office/drawing/2014/main" id="{E3FA04BD-8424-4B10-AEEB-C234CB912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538" y="0"/>
            <a:ext cx="9429751" cy="66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Прямоугольник 6">
            <a:extLst>
              <a:ext uri="{FF2B5EF4-FFF2-40B4-BE49-F238E27FC236}">
                <a16:creationId xmlns:a16="http://schemas.microsoft.com/office/drawing/2014/main" id="{0321AD70-A91F-4C85-B968-18734F163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836613"/>
            <a:ext cx="2665412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ru-RU" altLang="ru-RU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24×10</a:t>
            </a:r>
          </a:p>
          <a:p>
            <a:pPr>
              <a:lnSpc>
                <a:spcPct val="115000"/>
              </a:lnSpc>
            </a:pPr>
            <a:r>
              <a:rPr lang="ru-RU" altLang="ru-RU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100×5</a:t>
            </a:r>
          </a:p>
          <a:p>
            <a:pPr>
              <a:lnSpc>
                <a:spcPct val="115000"/>
              </a:lnSpc>
            </a:pPr>
            <a:r>
              <a:rPr lang="ru-RU" altLang="ru-RU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60×10</a:t>
            </a:r>
          </a:p>
          <a:p>
            <a:pPr>
              <a:lnSpc>
                <a:spcPct val="115000"/>
              </a:lnSpc>
            </a:pPr>
            <a:r>
              <a:rPr lang="ru-RU" altLang="ru-RU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37×100</a:t>
            </a:r>
          </a:p>
          <a:p>
            <a:pPr>
              <a:lnSpc>
                <a:spcPct val="115000"/>
              </a:lnSpc>
            </a:pPr>
            <a:r>
              <a:rPr lang="ru-RU" altLang="ru-RU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10×200</a:t>
            </a:r>
          </a:p>
        </p:txBody>
      </p:sp>
      <p:sp>
        <p:nvSpPr>
          <p:cNvPr id="7172" name="Прямоугольник 8">
            <a:extLst>
              <a:ext uri="{FF2B5EF4-FFF2-40B4-BE49-F238E27FC236}">
                <a16:creationId xmlns:a16="http://schemas.microsoft.com/office/drawing/2014/main" id="{DB116AAE-EDEF-44BA-9628-F7DA0150C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763" y="836613"/>
            <a:ext cx="2663825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ru-RU" altLang="ru-RU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43×100</a:t>
            </a:r>
          </a:p>
          <a:p>
            <a:pPr>
              <a:lnSpc>
                <a:spcPct val="115000"/>
              </a:lnSpc>
            </a:pPr>
            <a:r>
              <a:rPr lang="ru-RU" altLang="ru-RU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9×1000</a:t>
            </a:r>
          </a:p>
          <a:p>
            <a:pPr>
              <a:lnSpc>
                <a:spcPct val="115000"/>
              </a:lnSpc>
            </a:pPr>
            <a:r>
              <a:rPr lang="ru-RU" altLang="ru-RU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10 000×4</a:t>
            </a:r>
          </a:p>
          <a:p>
            <a:pPr>
              <a:lnSpc>
                <a:spcPct val="115000"/>
              </a:lnSpc>
            </a:pPr>
            <a:r>
              <a:rPr lang="ru-RU" altLang="ru-RU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70×100</a:t>
            </a:r>
          </a:p>
          <a:p>
            <a:pPr>
              <a:lnSpc>
                <a:spcPct val="115000"/>
              </a:lnSpc>
            </a:pPr>
            <a:r>
              <a:rPr lang="ru-RU" altLang="ru-RU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1000×87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BFCEB47-CAB5-4013-B9F1-61940FD9C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150" y="836613"/>
            <a:ext cx="1773238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ru-RU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=240</a:t>
            </a:r>
          </a:p>
          <a:p>
            <a:pPr>
              <a:lnSpc>
                <a:spcPct val="115000"/>
              </a:lnSpc>
            </a:pPr>
            <a:r>
              <a:rPr lang="en-US" altLang="ru-RU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=500</a:t>
            </a:r>
          </a:p>
          <a:p>
            <a:pPr>
              <a:lnSpc>
                <a:spcPct val="115000"/>
              </a:lnSpc>
            </a:pPr>
            <a:r>
              <a:rPr lang="en-US" altLang="ru-RU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=600</a:t>
            </a:r>
          </a:p>
          <a:p>
            <a:pPr>
              <a:lnSpc>
                <a:spcPct val="115000"/>
              </a:lnSpc>
            </a:pPr>
            <a:r>
              <a:rPr lang="en-US" altLang="ru-RU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=3700</a:t>
            </a:r>
          </a:p>
          <a:p>
            <a:pPr>
              <a:lnSpc>
                <a:spcPct val="115000"/>
              </a:lnSpc>
            </a:pPr>
            <a:r>
              <a:rPr lang="en-US" altLang="ru-RU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=2000</a:t>
            </a:r>
            <a:endParaRPr lang="ru-RU" altLang="ru-RU" sz="4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B0ACEE9-0D87-4DE1-A67E-951746F29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313" y="811213"/>
            <a:ext cx="2195512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ru-RU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r>
              <a:rPr lang="ru-RU" altLang="ru-RU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</a:p>
          <a:p>
            <a:pPr>
              <a:lnSpc>
                <a:spcPct val="115000"/>
              </a:lnSpc>
            </a:pPr>
            <a:r>
              <a:rPr lang="en-US" altLang="ru-RU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altLang="ru-RU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</a:p>
          <a:p>
            <a:pPr>
              <a:lnSpc>
                <a:spcPct val="115000"/>
              </a:lnSpc>
            </a:pPr>
            <a:r>
              <a:rPr lang="en-US" altLang="ru-RU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=40000</a:t>
            </a:r>
          </a:p>
          <a:p>
            <a:pPr>
              <a:lnSpc>
                <a:spcPct val="115000"/>
              </a:lnSpc>
            </a:pPr>
            <a:r>
              <a:rPr lang="en-US" altLang="ru-RU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=7000</a:t>
            </a:r>
            <a:endParaRPr lang="ru-RU" altLang="ru-RU" sz="4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altLang="ru-RU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altLang="ru-RU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r>
              <a:rPr lang="en-US" altLang="ru-RU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ru-RU" altLang="ru-RU" sz="4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sz="4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>
            <a:hlinkClick r:id="rId2"/>
            <a:extLst>
              <a:ext uri="{FF2B5EF4-FFF2-40B4-BE49-F238E27FC236}">
                <a16:creationId xmlns:a16="http://schemas.microsoft.com/office/drawing/2014/main" id="{D0FD9E3D-B158-4606-B0CB-78C7A18F4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300" y="-652463"/>
            <a:ext cx="12169775" cy="937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C81CED9-FFD3-4155-8931-3FF31B7B9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525" y="1438275"/>
            <a:ext cx="4038600" cy="29083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/>
              <a:t>172×100=17 200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/>
              <a:t>3500×10=3500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/>
              <a:t>1000×460=46000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/>
              <a:t>58×100=5 800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2590C6-66F7-479F-BD59-38DEC85FD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8588" y="1444625"/>
            <a:ext cx="4691062" cy="23447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/>
              <a:t>840×1000=840 000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/>
              <a:t>2700×1000= 270</a:t>
            </a:r>
            <a:r>
              <a:rPr lang="en-US" altLang="ru-RU"/>
              <a:t> </a:t>
            </a:r>
            <a:r>
              <a:rPr lang="ru-RU" altLang="ru-RU"/>
              <a:t>000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/>
              <a:t>10×50</a:t>
            </a:r>
            <a:r>
              <a:rPr lang="en-US" altLang="ru-RU"/>
              <a:t> </a:t>
            </a:r>
            <a:r>
              <a:rPr lang="ru-RU" altLang="ru-RU"/>
              <a:t>000=500 000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/>
              <a:t>40</a:t>
            </a:r>
            <a:r>
              <a:rPr lang="en-US" altLang="ru-RU"/>
              <a:t> </a:t>
            </a:r>
            <a:r>
              <a:rPr lang="ru-RU" altLang="ru-RU"/>
              <a:t>200×10</a:t>
            </a:r>
            <a:r>
              <a:rPr lang="en-US" altLang="ru-RU"/>
              <a:t> </a:t>
            </a:r>
            <a:r>
              <a:rPr lang="ru-RU" altLang="ru-RU"/>
              <a:t>000= 40 200</a:t>
            </a:r>
            <a:r>
              <a:rPr lang="en-US" altLang="ru-RU"/>
              <a:t> </a:t>
            </a:r>
            <a:r>
              <a:rPr lang="ru-RU" altLang="ru-RU"/>
              <a:t>000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727116C-876F-4547-BAC4-3C410FF14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4033838"/>
            <a:ext cx="2071688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E779BA3-F9CA-489C-A8CA-1D59644B5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0" y="374650"/>
            <a:ext cx="3198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5400" i="1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Проверка:</a:t>
            </a:r>
            <a:endParaRPr lang="ru-RU" altLang="ru-RU" sz="5400" i="1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636DECB-B7DF-43BB-A534-05BDB43AF70C}"/>
              </a:ext>
            </a:extLst>
          </p:cNvPr>
          <p:cNvCxnSpPr/>
          <p:nvPr/>
        </p:nvCxnSpPr>
        <p:spPr>
          <a:xfrm>
            <a:off x="1835150" y="1989138"/>
            <a:ext cx="1081088" cy="431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D628EC8-4750-4F78-8949-5C231B964748}"/>
              </a:ext>
            </a:extLst>
          </p:cNvPr>
          <p:cNvSpPr txBox="1"/>
          <p:nvPr/>
        </p:nvSpPr>
        <p:spPr>
          <a:xfrm>
            <a:off x="2703513" y="1989138"/>
            <a:ext cx="10239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35 000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53C5C02-F643-414E-9EAD-D6D60466D38E}"/>
              </a:ext>
            </a:extLst>
          </p:cNvPr>
          <p:cNvCxnSpPr/>
          <p:nvPr/>
        </p:nvCxnSpPr>
        <p:spPr>
          <a:xfrm>
            <a:off x="2163763" y="2617788"/>
            <a:ext cx="1050925" cy="274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0CCEC43-BD18-40A8-8A44-FECA97290C47}"/>
              </a:ext>
            </a:extLst>
          </p:cNvPr>
          <p:cNvSpPr txBox="1"/>
          <p:nvPr/>
        </p:nvSpPr>
        <p:spPr>
          <a:xfrm>
            <a:off x="2967038" y="2408238"/>
            <a:ext cx="10175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460 000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65B241A-E24E-430E-A571-93697CB74FCD}"/>
              </a:ext>
            </a:extLst>
          </p:cNvPr>
          <p:cNvCxnSpPr/>
          <p:nvPr/>
        </p:nvCxnSpPr>
        <p:spPr>
          <a:xfrm>
            <a:off x="5873750" y="1989138"/>
            <a:ext cx="1362075" cy="419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6F8EFFF-61FC-41E7-9E20-CA392BDF7985}"/>
              </a:ext>
            </a:extLst>
          </p:cNvPr>
          <p:cNvSpPr txBox="1"/>
          <p:nvPr/>
        </p:nvSpPr>
        <p:spPr>
          <a:xfrm>
            <a:off x="7248525" y="1987550"/>
            <a:ext cx="12112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2 700 000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843106C-986A-4A0B-A208-D1FBE9AD6D90}"/>
              </a:ext>
            </a:extLst>
          </p:cNvPr>
          <p:cNvCxnSpPr/>
          <p:nvPr/>
        </p:nvCxnSpPr>
        <p:spPr>
          <a:xfrm>
            <a:off x="6284913" y="3141663"/>
            <a:ext cx="2344737" cy="287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AF88877-51F1-470C-AA64-A549E29BF1A5}"/>
              </a:ext>
            </a:extLst>
          </p:cNvPr>
          <p:cNvSpPr txBox="1"/>
          <p:nvPr/>
        </p:nvSpPr>
        <p:spPr>
          <a:xfrm>
            <a:off x="7235825" y="2754313"/>
            <a:ext cx="14668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402 000 000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EAFCBE-5F18-40B4-A330-A27F81EC0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13" y="428625"/>
            <a:ext cx="317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5400"/>
              <a:t>4 ошибки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12" grpId="0"/>
      <p:bldP spid="15" grpId="0"/>
      <p:bldP spid="18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A1F906D6-409A-4DE9-BF5D-35B24F0F6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219" name="Объект 2">
            <a:extLst>
              <a:ext uri="{FF2B5EF4-FFF2-40B4-BE49-F238E27FC236}">
                <a16:creationId xmlns:a16="http://schemas.microsoft.com/office/drawing/2014/main" id="{0B4279DB-849F-4D71-B947-F09D5F5D4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9220" name="Рисунок 3">
            <a:extLst>
              <a:ext uri="{FF2B5EF4-FFF2-40B4-BE49-F238E27FC236}">
                <a16:creationId xmlns:a16="http://schemas.microsoft.com/office/drawing/2014/main" id="{1836E5D3-4316-4522-ADA0-EAD363D96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274638"/>
            <a:ext cx="9158287" cy="603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FDFA1F99-4CBC-4218-896D-FC5834ABF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149725"/>
            <a:ext cx="14224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566077-CA0F-4837-A7F0-84BDD66D9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459" y="1144090"/>
            <a:ext cx="1426028" cy="1799405"/>
          </a:xfrm>
          <a:prstGeom prst="rect">
            <a:avLst/>
          </a:prstGeom>
          <a:scene3d>
            <a:camera prst="orthographicFront">
              <a:rot lat="60000" lon="10800000" rev="0"/>
            </a:camera>
            <a:lightRig rig="threePt" dir="t"/>
          </a:scene3d>
        </p:spPr>
      </p:pic>
      <p:pic>
        <p:nvPicPr>
          <p:cNvPr id="10244" name="Рисунок 9">
            <a:extLst>
              <a:ext uri="{FF2B5EF4-FFF2-40B4-BE49-F238E27FC236}">
                <a16:creationId xmlns:a16="http://schemas.microsoft.com/office/drawing/2014/main" id="{DEAF32C9-FADF-4358-BC29-A04DFE477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1308100"/>
            <a:ext cx="1608137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12">
            <a:extLst>
              <a:ext uri="{FF2B5EF4-FFF2-40B4-BE49-F238E27FC236}">
                <a16:creationId xmlns:a16="http://schemas.microsoft.com/office/drawing/2014/main" id="{A1BF2EC2-8FE3-4734-B628-AF3CE6A0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3862388"/>
            <a:ext cx="966787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9A57C3B-017A-4170-8B0A-F11CC5947A58}"/>
              </a:ext>
            </a:extLst>
          </p:cNvPr>
          <p:cNvCxnSpPr/>
          <p:nvPr/>
        </p:nvCxnSpPr>
        <p:spPr>
          <a:xfrm>
            <a:off x="6607175" y="3001963"/>
            <a:ext cx="354013" cy="1147762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48A18C6F-7BF3-4376-812E-C623C3FC8BFB}"/>
              </a:ext>
            </a:extLst>
          </p:cNvPr>
          <p:cNvCxnSpPr/>
          <p:nvPr/>
        </p:nvCxnSpPr>
        <p:spPr>
          <a:xfrm flipH="1">
            <a:off x="2576513" y="5073650"/>
            <a:ext cx="3581400" cy="587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556F83A3-92C9-4D56-B946-795DE021C2AC}"/>
              </a:ext>
            </a:extLst>
          </p:cNvPr>
          <p:cNvCxnSpPr/>
          <p:nvPr/>
        </p:nvCxnSpPr>
        <p:spPr>
          <a:xfrm flipH="1">
            <a:off x="2576513" y="2043113"/>
            <a:ext cx="2909887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E9BB0359-98A1-45E9-AA9B-4C18BA6653A8}"/>
              </a:ext>
            </a:extLst>
          </p:cNvPr>
          <p:cNvCxnSpPr/>
          <p:nvPr/>
        </p:nvCxnSpPr>
        <p:spPr>
          <a:xfrm flipH="1">
            <a:off x="2379663" y="2776538"/>
            <a:ext cx="3235325" cy="184150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F43E3AB4-D6CC-481D-B0BD-7D50D1C2583E}"/>
              </a:ext>
            </a:extLst>
          </p:cNvPr>
          <p:cNvCxnSpPr/>
          <p:nvPr/>
        </p:nvCxnSpPr>
        <p:spPr>
          <a:xfrm flipH="1">
            <a:off x="1771650" y="2922588"/>
            <a:ext cx="171450" cy="8826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6898BD85-532A-4CAF-9A7C-F7961F85893B}"/>
              </a:ext>
            </a:extLst>
          </p:cNvPr>
          <p:cNvCxnSpPr/>
          <p:nvPr/>
        </p:nvCxnSpPr>
        <p:spPr>
          <a:xfrm>
            <a:off x="2422525" y="2600325"/>
            <a:ext cx="1206500" cy="7254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2CA67EE7-1121-4FB1-B63C-E73932F87B7D}"/>
              </a:ext>
            </a:extLst>
          </p:cNvPr>
          <p:cNvCxnSpPr/>
          <p:nvPr/>
        </p:nvCxnSpPr>
        <p:spPr>
          <a:xfrm>
            <a:off x="4838700" y="3865563"/>
            <a:ext cx="1617663" cy="8096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03796882-099F-4B96-B193-A311164D4BB1}"/>
              </a:ext>
            </a:extLst>
          </p:cNvPr>
          <p:cNvSpPr/>
          <p:nvPr/>
        </p:nvSpPr>
        <p:spPr>
          <a:xfrm>
            <a:off x="3471863" y="1201738"/>
            <a:ext cx="1214437" cy="73501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80</a:t>
            </a:r>
            <a:r>
              <a:rPr lang="ru-RU" sz="2400" dirty="0"/>
              <a:t>0</a:t>
            </a: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AAD78266-2744-42EB-97CD-66DBC98A923A}"/>
              </a:ext>
            </a:extLst>
          </p:cNvPr>
          <p:cNvSpPr/>
          <p:nvPr/>
        </p:nvSpPr>
        <p:spPr>
          <a:xfrm>
            <a:off x="4146550" y="5157788"/>
            <a:ext cx="1214438" cy="73501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9</a:t>
            </a:r>
            <a:r>
              <a:rPr lang="ru-RU" sz="2400" dirty="0"/>
              <a:t>0</a:t>
            </a:r>
            <a:r>
              <a:rPr lang="en-US" sz="2400" dirty="0"/>
              <a:t>0</a:t>
            </a:r>
            <a:endParaRPr lang="ru-RU" sz="2400" dirty="0"/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E75C4F7C-247D-493C-A07C-82C859AEF534}"/>
              </a:ext>
            </a:extLst>
          </p:cNvPr>
          <p:cNvSpPr/>
          <p:nvPr/>
        </p:nvSpPr>
        <p:spPr>
          <a:xfrm>
            <a:off x="239713" y="2544763"/>
            <a:ext cx="1214437" cy="73501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90</a:t>
            </a:r>
            <a:r>
              <a:rPr lang="ru-RU" sz="2400" dirty="0"/>
              <a:t>0</a:t>
            </a: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F7F22179-FE1C-4F1F-AA50-608C5099B9B4}"/>
              </a:ext>
            </a:extLst>
          </p:cNvPr>
          <p:cNvSpPr/>
          <p:nvPr/>
        </p:nvSpPr>
        <p:spPr>
          <a:xfrm>
            <a:off x="7121525" y="2943225"/>
            <a:ext cx="1214438" cy="7350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1</a:t>
            </a:r>
            <a:r>
              <a:rPr lang="ru-RU" sz="2400" dirty="0"/>
              <a:t>0</a:t>
            </a:r>
            <a:r>
              <a:rPr lang="en-US" sz="2400" dirty="0"/>
              <a:t>00</a:t>
            </a:r>
            <a:endParaRPr lang="ru-RU" sz="2400" dirty="0"/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07F33E65-34CA-4D25-9E45-8693986B0B20}"/>
              </a:ext>
            </a:extLst>
          </p:cNvPr>
          <p:cNvSpPr/>
          <p:nvPr/>
        </p:nvSpPr>
        <p:spPr>
          <a:xfrm>
            <a:off x="3624263" y="3132138"/>
            <a:ext cx="1214437" cy="73501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800</a:t>
            </a:r>
            <a:endParaRPr lang="ru-RU" sz="2400" dirty="0"/>
          </a:p>
        </p:txBody>
      </p:sp>
      <p:sp>
        <p:nvSpPr>
          <p:cNvPr id="10258" name="TextBox 2">
            <a:extLst>
              <a:ext uri="{FF2B5EF4-FFF2-40B4-BE49-F238E27FC236}">
                <a16:creationId xmlns:a16="http://schemas.microsoft.com/office/drawing/2014/main" id="{A0426F1C-48EA-4D87-8599-5843E0BA52A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989138" y="330200"/>
            <a:ext cx="4972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/>
              <a:t>Маршруты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4BC1F9CF-B25C-4FF0-A7A5-109A4E4D1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28388" cy="724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91D18688-2C9F-4B68-A418-1C65445F0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058988"/>
            <a:ext cx="3962400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5B9191FA-2F13-4F18-9ED8-23B66EC1D00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8513" y="-315913"/>
            <a:ext cx="5118100" cy="7756526"/>
          </a:xfrm>
          <a:noFill/>
        </p:spPr>
      </p:pic>
      <p:sp>
        <p:nvSpPr>
          <p:cNvPr id="20485" name="Rectangle 5">
            <a:extLst>
              <a:ext uri="{FF2B5EF4-FFF2-40B4-BE49-F238E27FC236}">
                <a16:creationId xmlns:a16="http://schemas.microsoft.com/office/drawing/2014/main" id="{DA2C2FB4-00D1-4986-8B08-2815C4CEB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530225"/>
            <a:ext cx="3902075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arenR"/>
            </a:pPr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ru-RU" altLang="ru-RU">
                <a:ea typeface="Calibri" panose="020F0502020204030204" pitchFamily="34" charset="0"/>
                <a:cs typeface="Times New Roman" panose="02020603050405020304" pitchFamily="18" charset="0"/>
              </a:rPr>
              <a:t>×6=600 (с.) – стоимость карасей.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ru-RU" altLang="ru-RU" sz="28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</a:t>
            </a:r>
            <a:r>
              <a:rPr lang="ru-RU" altLang="ru-RU"/>
              <a:t>×2=400 (с.) – стоимость голубей.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ru-RU" altLang="ru-RU" sz="2800">
                <a:latin typeface="Arial" panose="020B0604020202020204" pitchFamily="34" charset="0"/>
                <a:cs typeface="Calibri" panose="020F0502020204030204" pitchFamily="34" charset="0"/>
              </a:rPr>
              <a:t>600+400=1000 (с.) – стоимость всего заказа.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ru-RU" altLang="ru-RU" sz="2800">
                <a:latin typeface="Arial" panose="020B0604020202020204" pitchFamily="34" charset="0"/>
                <a:cs typeface="Calibri" panose="020F0502020204030204" pitchFamily="34" charset="0"/>
              </a:rPr>
              <a:t>1000-1000=0 (с.)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800">
                <a:latin typeface="Arial" panose="020B0604020202020204" pitchFamily="34" charset="0"/>
                <a:cs typeface="Calibri" panose="020F0502020204030204" pitchFamily="34" charset="0"/>
              </a:rPr>
              <a:t>Ответ: у лисы Алисы и кота Базилио не осталось сольдо.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uiExpand="1" build="p" advAuto="5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3">
            <a:extLst>
              <a:ext uri="{FF2B5EF4-FFF2-40B4-BE49-F238E27FC236}">
                <a16:creationId xmlns:a16="http://schemas.microsoft.com/office/drawing/2014/main" id="{9061F991-53EF-4F72-91D8-F671724846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37AF1372-CFF7-4EC0-A0BB-7402646C8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415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219</Words>
  <Application>Microsoft Office PowerPoint</Application>
  <PresentationFormat>Экран 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Коваленко Анастасия Владимировна</cp:lastModifiedBy>
  <cp:revision>35</cp:revision>
  <dcterms:created xsi:type="dcterms:W3CDTF">2018-01-25T05:13:30Z</dcterms:created>
  <dcterms:modified xsi:type="dcterms:W3CDTF">2023-11-07T07:23:11Z</dcterms:modified>
</cp:coreProperties>
</file>