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bank-zadaniy/estestvennonauchnaya-gramotnos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0610" y="620688"/>
            <a:ext cx="5872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Зрительный анализатор.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Нарушения зрения и их предупреждение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r="8214"/>
          <a:stretch/>
        </p:blipFill>
        <p:spPr bwMode="auto">
          <a:xfrm>
            <a:off x="158388" y="1916832"/>
            <a:ext cx="3651039" cy="323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r="6007"/>
          <a:stretch/>
        </p:blipFill>
        <p:spPr bwMode="auto">
          <a:xfrm>
            <a:off x="3809427" y="1916831"/>
            <a:ext cx="5270740" cy="323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206052"/>
            <a:ext cx="86409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Микрохирургия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глаза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Носить очки не всегда удобно, например, стёкла очков зимой запотевают, или бывает трудно подобрать оправу, которая нравится. О таких проблемах хорошо знают очкарики со стажем. С линзами тоже могут возникнуть неприятности – глаза часто воспаляются.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нашей стране в 70-е годы ХХ века была разработана методика операции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кератотомия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хирургом-офтальмологом С. Федоровым, после которой зрение улучшалось. В ходе операции на роговице делались несквозные микроскопические надрезы тонким скальпелем в виде «солнечных лучиков», которые быстро рубцевались.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нанесением лучей делалась разметка. Каждому очкарику делали индивидуальное количество лучей-надрезов в зависимости от степени его близорукости. Результаты рубцевания были заметны уже на следующий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Эта методика позволила улучшить зрение, а часто – и снять очки, более чем трём миллионам людей.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оперированный глаз лучше видел после операции, чем до операции?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Отметьте все верные варианты ответа.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 Хрусталик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изменил свою кривизну.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роговице восстанавливалось кровообращение.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 Изображение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стало фокусироваться на сетчатке.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 Рубцы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роговицы изменили ход преломления лучей.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 Число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палочек и колбочек в сетчатке увеличивалось.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69160"/>
            <a:ext cx="2729855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0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3529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Микрохирургия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глаза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Устранение близорукости с помощью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кератотомии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было в своё время прорывом в микрохирургии глаза, но этот метод имел некоторые недостатки (астигматизм и др.), которые встречались не у всех.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Близорукость в настоящее время корректируют с помощью лазерных лучей. Лазерная коррекция также имеет свои минусы. Других действенных способов коррекции зрения нет. В решении этой проблемы не помогают тренажёры, упражнения, ношение очков с перфорациями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Вылечит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 близорукость операция, предложенная С. Фёдоровым?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Отметьте нужный вариант ответа, а затем объясните свой ответ.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Да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Нет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33401"/>
            <a:ext cx="3672408" cy="2624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2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Китае, самой большой стране по численности населения на планете, на данный момент проживает примерно 1,4 млрд людей, и при этом практически половина из них – около 600 миллионов – имеют близорукость. Страна занимает лидирующую позицию в мире по количеству близоруких детей. При этом процент младших школьников с миопией составляет 40 %, а вот студентов – уже 70 % от числа всех посещающих вузы.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причины, влияющие на прогрессирование близорукости у молодёжи. 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Отметьте все верные варианты ответа.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Занятие спортом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Несвоевременная коррекция зрения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Повсеместное использование электроники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Фокусировка взгляда на далёких предметах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Чрезмерные нагрузки при обучении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Просмотр телепередач в тёмных помещениях 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3" y="3068960"/>
            <a:ext cx="3419872" cy="2720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2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тебя возникли такие симптомы: боль в глазу, зуд и жжение, головная боль, ощущение инородного тела в глазу и др., то следует обратиться к врачу. Такие явления наблюдаются чаще у близоруких и дальнозорких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Проба (тест)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Ширмера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используется в офтальмологии уже более ста лет. Но в наше время проба особенно актуальна! В исследовании используется узкая полоска хорошо впитывающей бумаги. Это специально разработанный асептический (предупреждающий попадание в глаз микроорганизмов и вирусов) материал.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Ход исследования: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глазом и нижним веком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пациента помещают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(ближе к виску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пятимиллиметровый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край впитывающей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полоски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согнутый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углом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45 градусов;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место сгиба располагается на краю века,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этом контакта бумаги с роговицей быть не должно;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пациент закрывает глаза и сидит 5 минут;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по истечении этого времени полоску извлекают и быстро измеряют длину увлажнённого отрезка. </a:t>
            </a:r>
          </a:p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949432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2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19602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проводимого эксперимента? 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Отметьте один верный вариант ответа.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Подсчёт количества морганий глаза в минуту.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Определение состава вырабатываемой слезы.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Определение количества вырабатываемой слезы.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Фиксация времени появления разрывов слёзной плёнки на роговице.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https://dryeyeclinic.com.au/wp-content/uploads/2019/03/schir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17" y="2492896"/>
            <a:ext cx="5235972" cy="29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806489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истечении 5 минут произвели замер увлажнённого участка полоски. Пропитывание полоски слезой (короче 15 мм) и характерные жалобы свидетельствуют, что пациент слишком много времени работает за компьютером (2-8 и более часов). Для снятия болей врач-офтальмолог выписывает глазные капли и рекомендует соблюдать режим труда и отдыха. 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глазу может вырабатываться много слезы, но если ты много работаешь за компьютером, то будешь страдать от её недостатка.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Объясните, почему у пациента возник синдром «сухого глаза» при длительной работе за монитором компьютера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Приведите несколько обоснований. 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99" y="2924944"/>
            <a:ext cx="2965231" cy="2224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9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1" y="692696"/>
            <a:ext cx="74888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данной презентации использованы материалы Банка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заданий по оценке функциональной грамотности,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Институтом стратегии развития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skiv.instrao.ru/bank-zadaniy/estestvennonauchnaya-gramotnost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77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16" y="3140968"/>
            <a:ext cx="4941238" cy="3354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87371" y="404664"/>
            <a:ext cx="83529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Известно,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глаз и фотоаппарат очень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схожи. Изучение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зрения у человека приводило к изобретению оптических приборов (луп, очков, фотоаппаратов, телескопов, микроскопов и др.), часто эти процессы шли параллельно. Фотоаппарат очень похож на глаз человека.</a:t>
            </a:r>
          </a:p>
          <a:p>
            <a:endParaRPr lang="ru-RU" dirty="0" smtClean="0"/>
          </a:p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природы – глаз человека – сравни с уникальным творением технической мысли – фотоаппаратом!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62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94" y="171742"/>
            <a:ext cx="7257221" cy="28972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3" y="3068960"/>
            <a:ext cx="81369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Рассмотрите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рисунки глаза человека и фотоаппарата.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Установите соответствие между структурами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глаза (1-5)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аналогичными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частями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фотоаппарата (А-Д).</a:t>
            </a: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 каждой букве из первого столбца подберите соответствующую цифру из второго столбца.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СТРУКТУРЫ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ГЛАЗА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ЧАСТИ ФОТОАППАРАТА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	зрачок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А. диафрагма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	сетчатка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Б. объектив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	хрусталик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В. матрица (фотопленка)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	веко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отверстие в диафрагме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	радужная оболочка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Д. заслонка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1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660" y="695279"/>
            <a:ext cx="7992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Раньше,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того чтобы фотографировать в солнечную и пасмурную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погоду,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фотоаппарате устанавливали разную диафрагму, а теперь она устанавливается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автоматически.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364914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19572" y="458112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роль играет диафрагма в фотоаппарате и радужная оболочка в глазу человека? </a:t>
            </a:r>
          </a:p>
        </p:txBody>
      </p:sp>
    </p:spTree>
    <p:extLst>
      <p:ext uri="{BB962C8B-B14F-4D97-AF65-F5344CB8AC3E}">
        <p14:creationId xmlns:p14="http://schemas.microsoft.com/office/powerpoint/2010/main" val="21481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Аккомодация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изменение кривизны хрусталика.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Вам известно,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хрусталик – это линза глаза, 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задумывались ли вы,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она работает. Человек в норме одинаково хорошо видит как вблизи, так и вдали. При этом изменяется преломляющая сила оптической системы глаза и изображение чётко попадает на сетчатку. Кривизна хрусталика изменяется: он становится более выпуклым или уплощается.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92" y="2276872"/>
            <a:ext cx="4761230" cy="15944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3987362"/>
            <a:ext cx="853517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характеристики хрусталика глаза обеспечивают его аккомодацию? 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Отметьте все верные варианты ответа.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прочность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эластичность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сократимость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прозрачность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взаимодействие с мышцей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1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Сетчатка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глаза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Строение глаза и функции его структур изучали многие учёные (А. Везалий, И.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Кепплер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Г. Гельмгольц и др.). Даже трудно представить, что некоторые исследования по теме были проделаны очень давно и вовсе не биологами. Одно из таких открытий сделал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Эдм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Мариотт, французский физик и одновременно настоятель монастыря, более 350 лет назад (1668 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ним вы познакомились при изучении закона физики Бойля-Мариотта.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Рассмотрите рисунки и ознакомьтесь с содержанием опыта Мариотта: 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15974"/>
            <a:ext cx="5321784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2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2423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опыта: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Возьмите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руки рисунок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где на чёрном сплошном фоне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белые круги и крестик.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Расположите рисунок перед глазами на расстоянии 20-25 см.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Закройте левый глаз, а правым глазом фиксируйте крестик. Не сводя взгляда с крестика, медленно приближайте и удаляйте рисунок.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Найдите такое положение рисунка, при котором один из белых кругов перестанет быть видимым.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описанию опыта выберите сформулированную гипотезу, объясняющую данное явление. 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Отметьте один верный вариант ответа.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Изображение пропадает, если оно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расположено впереди сетчатки.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расположено позади сетчатки.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попадает в зону выхода зрительного нерва.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попадает в место скопления зрительных рецепторов сумеречного света – палочек. </a:t>
            </a:r>
          </a:p>
          <a:p>
            <a:endParaRPr lang="ru-RU" dirty="0"/>
          </a:p>
        </p:txBody>
      </p:sp>
      <p:pic>
        <p:nvPicPr>
          <p:cNvPr id="3" name="Рисунок 2" descr="https://fhd.multiurok.ru/c/f/2/cf2f574195289e3254275cb03577a3498899bc54/formirovaniie-izobrazhieniia-na-sietchatkie_4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2" b="60163"/>
          <a:stretch/>
        </p:blipFill>
        <p:spPr bwMode="auto">
          <a:xfrm>
            <a:off x="4691956" y="260648"/>
            <a:ext cx="4281888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82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704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Камера – обскура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Камера – обскура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переводе с латинского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camera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obskura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обозначает «тёмная комната». Камера-обскура (V век до н.э.) – это самое простое оптическое устройство, с помощью которого можно получить изображение объекта, простейший прототип фотоаппарата.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26" y="2793003"/>
            <a:ext cx="2880320" cy="1751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72" y="2780929"/>
            <a:ext cx="2679279" cy="17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50" y="2780929"/>
            <a:ext cx="2440781" cy="17636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99592" y="478242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человек видит не перевёрнутое изображение, как в камере-обскура, а прямое? </a:t>
            </a:r>
          </a:p>
        </p:txBody>
      </p:sp>
    </p:spTree>
    <p:extLst>
      <p:ext uri="{BB962C8B-B14F-4D97-AF65-F5344CB8AC3E}">
        <p14:creationId xmlns:p14="http://schemas.microsoft.com/office/powerpoint/2010/main" val="35427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Статистические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исследования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обследовании школьников в одном из регионов нашей страны в рамках социального проекта было обнаружено, что у 45 % школьников произошло снижение зрения за время обучения (1 – 11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 на таблицу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показателями изменения зрения у первоклассников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и, возможно, вы обнаружите причину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ухудшения зрения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себя!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31240"/>
              </p:ext>
            </p:extLst>
          </p:nvPr>
        </p:nvGraphicFramePr>
        <p:xfrm>
          <a:off x="251520" y="2498804"/>
          <a:ext cx="4248472" cy="385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236"/>
                <a:gridCol w="2124236"/>
              </a:tblGrid>
              <a:tr h="690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зрения у первоклассников с 2010 г. по 2016 г. Год исследования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 первоклассников с патологией зрения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8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8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2011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8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2012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4,5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8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2013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8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2014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8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2015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8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2016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15,5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81529" y="2348880"/>
            <a:ext cx="453650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наиболее актуальную причину увеличения патологии зрения у первоклассников за период с 2010 по 2016 годы. 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Отметьте один верный вариант ответа.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уменьшение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потребления витаминов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увеличение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времени на использование гаджетов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ухудшение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физической подготовки первоклассников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учащение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заболеваемости острыми респираторными инфекциями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9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</TotalTime>
  <Words>1378</Words>
  <Application>Microsoft Office PowerPoint</Application>
  <PresentationFormat>Экран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BPS</dc:creator>
  <cp:lastModifiedBy>BPS</cp:lastModifiedBy>
  <cp:revision>15</cp:revision>
  <dcterms:created xsi:type="dcterms:W3CDTF">2023-11-13T19:29:10Z</dcterms:created>
  <dcterms:modified xsi:type="dcterms:W3CDTF">2024-08-16T14:25:25Z</dcterms:modified>
</cp:coreProperties>
</file>